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60" r:id="rId2"/>
    <p:sldMasterId id="2147483712" r:id="rId3"/>
    <p:sldMasterId id="2147483716" r:id="rId4"/>
    <p:sldMasterId id="2147483700" r:id="rId5"/>
  </p:sldMasterIdLst>
  <p:notesMasterIdLst>
    <p:notesMasterId r:id="rId13"/>
  </p:notesMasterIdLst>
  <p:handoutMasterIdLst>
    <p:handoutMasterId r:id="rId14"/>
  </p:handoutMasterIdLst>
  <p:sldIdLst>
    <p:sldId id="256" r:id="rId6"/>
    <p:sldId id="1401" r:id="rId7"/>
    <p:sldId id="1389" r:id="rId8"/>
    <p:sldId id="1399" r:id="rId9"/>
    <p:sldId id="1400" r:id="rId10"/>
    <p:sldId id="1402" r:id="rId11"/>
    <p:sldId id="1398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Aragon" initials="DA" lastIdx="1" clrIdx="0"/>
  <p:cmAuthor id="2" name="David Aragon" initials="DA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99E3F"/>
    <a:srgbClr val="5C4F47"/>
    <a:srgbClr val="4C3C2E"/>
    <a:srgbClr val="FFC320"/>
    <a:srgbClr val="AF4361"/>
    <a:srgbClr val="AF4461"/>
    <a:srgbClr val="48372A"/>
    <a:srgbClr val="923751"/>
    <a:srgbClr val="E77631"/>
    <a:srgbClr val="FBC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51"/>
    <p:restoredTop sz="91293"/>
  </p:normalViewPr>
  <p:slideViewPr>
    <p:cSldViewPr snapToGrid="0" snapToObjects="1" showGuides="1">
      <p:cViewPr varScale="1">
        <p:scale>
          <a:sx n="121" d="100"/>
          <a:sy n="121" d="100"/>
        </p:scale>
        <p:origin x="184" y="72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2" d="100"/>
        <a:sy n="162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266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DD382-27D0-AC4F-914E-3961D963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6303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08072-7C62-3545-A65B-8FFA665A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5266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08072-7C62-3545-A65B-8FFA665A06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08072-7C62-3545-A65B-8FFA665A06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9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980"/>
            <a:ext cx="9144000" cy="517348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4315" y="1015043"/>
            <a:ext cx="8675370" cy="99377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n-US" sz="6600" kern="1200">
                <a:solidFill>
                  <a:schemeClr val="bg1"/>
                </a:solidFill>
                <a:latin typeface="HeartAndSoul" charset="0"/>
                <a:ea typeface="HeartAndSoul" charset="0"/>
                <a:cs typeface="HeartAndSou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34315" y="2008818"/>
            <a:ext cx="8675370" cy="142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400" kern="1200" dirty="0" smtClean="0">
                <a:solidFill>
                  <a:schemeClr val="tx1"/>
                </a:solidFill>
                <a:latin typeface="HurmeGeometricSans4-Light" charset="0"/>
                <a:ea typeface="HurmeGeometricSans4-Light" charset="0"/>
                <a:cs typeface="HurmeGeometricSans4-Light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18" y="3452914"/>
            <a:ext cx="2300551" cy="12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8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400"/>
            <a:ext cx="9144000" cy="5207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-16329"/>
            <a:ext cx="9144001" cy="5208815"/>
          </a:xfrm>
          <a:prstGeom prst="rect">
            <a:avLst/>
          </a:prstGeom>
          <a:solidFill>
            <a:srgbClr val="923751">
              <a:alpha val="6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urmeGeometricSans4 Regula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843" y="3238589"/>
            <a:ext cx="7736486" cy="1350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600" y="407749"/>
            <a:ext cx="4491583" cy="2292426"/>
          </a:xfrm>
          <a:prstGeom prst="rect">
            <a:avLst/>
          </a:prstGeom>
        </p:spPr>
      </p:pic>
      <p:sp>
        <p:nvSpPr>
          <p:cNvPr id="9" name="TextBox 10"/>
          <p:cNvSpPr txBox="1">
            <a:spLocks noChangeArrowheads="1"/>
          </p:cNvSpPr>
          <p:nvPr userDrawn="1"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421AFEAD-4FDA-5A42-A028-D90A4FF8C767}" type="slidenum">
              <a:rPr lang="en-US" sz="80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t>PRESENTATION | 2015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567" y="4806280"/>
            <a:ext cx="567771" cy="3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2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F99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58" y="-13116"/>
            <a:ext cx="9148957" cy="5156616"/>
          </a:xfrm>
          <a:prstGeom prst="rect">
            <a:avLst/>
          </a:prstGeom>
          <a:solidFill>
            <a:srgbClr val="FAC341"/>
          </a:solidFill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5813" y="4364298"/>
            <a:ext cx="337483" cy="13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3750515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lnSpc>
                <a:spcPts val="10000"/>
              </a:lnSpc>
              <a:spcBef>
                <a:spcPct val="0"/>
              </a:spcBef>
              <a:spcAft>
                <a:spcPct val="0"/>
              </a:spcAft>
              <a:defRPr lang="en-US" sz="5100" kern="1200" dirty="0">
                <a:solidFill>
                  <a:srgbClr val="923751"/>
                </a:solidFill>
                <a:latin typeface="HeartAndSoul" charset="0"/>
                <a:ea typeface="HeartAndSoul" charset="0"/>
                <a:cs typeface="HeartAndSou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628650" y="4025900"/>
            <a:ext cx="7886700" cy="24130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n-US" sz="900" b="1" kern="1200" dirty="0">
                <a:solidFill>
                  <a:srgbClr val="48372A"/>
                </a:solidFill>
                <a:latin typeface="Hurme Geometric Sans 4" charset="0"/>
                <a:ea typeface="Hurme Geometric Sans 4" charset="0"/>
                <a:cs typeface="Hurme Geometric Sans 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10"/>
          <p:cNvSpPr txBox="1">
            <a:spLocks noChangeArrowheads="1"/>
          </p:cNvSpPr>
          <p:nvPr userDrawn="1"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421AFEAD-4FDA-5A42-A028-D90A4FF8C767}" type="slidenum">
              <a:rPr lang="en-US" sz="80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 userDrawn="1"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t>PRESENTATION | 2015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567" y="4806280"/>
            <a:ext cx="567771" cy="3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9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HurmeGeometricSans4 Regular" charset="0"/>
                <a:cs typeface="HurmeGeometricSans4 Regular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4567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32525" cy="5143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463508" y="874713"/>
            <a:ext cx="2223292" cy="33940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90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605"/>
            <a:ext cx="8229600" cy="857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20568"/>
            <a:ext cx="8229600" cy="3032125"/>
          </a:xfrm>
        </p:spPr>
        <p:txBody>
          <a:bodyPr/>
          <a:lstStyle>
            <a:lvl2pPr marL="569913" indent="-112713">
              <a:defRPr sz="900"/>
            </a:lvl2pPr>
            <a:lvl3pPr marL="1028700" indent="-120650">
              <a:defRPr sz="900"/>
            </a:lvl3pPr>
            <a:lvl4pPr marL="1484313" indent="-122238">
              <a:defRPr sz="900"/>
            </a:lvl4pPr>
            <a:lvl5pPr marL="1943100" indent="-111125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672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605"/>
            <a:ext cx="5037624" cy="857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20568"/>
            <a:ext cx="5037624" cy="3133125"/>
          </a:xfrm>
        </p:spPr>
        <p:txBody>
          <a:bodyPr/>
          <a:lstStyle>
            <a:lvl2pPr marL="569913" indent="-112713">
              <a:defRPr sz="900"/>
            </a:lvl2pPr>
            <a:lvl3pPr marL="1028700" indent="-120650">
              <a:defRPr sz="900"/>
            </a:lvl3pPr>
            <a:lvl4pPr marL="1484313" indent="-122238">
              <a:defRPr sz="900"/>
            </a:lvl4pPr>
            <a:lvl5pPr marL="1943100" indent="-111125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952726" y="0"/>
            <a:ext cx="3191273" cy="2571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952726" y="2573784"/>
            <a:ext cx="3191273" cy="25697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02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605"/>
            <a:ext cx="5037624" cy="857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20568"/>
            <a:ext cx="5037624" cy="3133125"/>
          </a:xfrm>
        </p:spPr>
        <p:txBody>
          <a:bodyPr/>
          <a:lstStyle>
            <a:lvl2pPr marL="569913" indent="-112713">
              <a:defRPr sz="900"/>
            </a:lvl2pPr>
            <a:lvl3pPr marL="1028700" indent="-120650">
              <a:defRPr sz="900"/>
            </a:lvl3pPr>
            <a:lvl4pPr marL="1484313" indent="-122238">
              <a:defRPr sz="900"/>
            </a:lvl4pPr>
            <a:lvl5pPr marL="1943100" indent="-111125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952726" y="-1"/>
            <a:ext cx="3191273" cy="51435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9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181"/>
            <a:ext cx="8229600" cy="420296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70727"/>
            <a:ext cx="8229600" cy="3082966"/>
          </a:xfrm>
        </p:spPr>
        <p:txBody>
          <a:bodyPr/>
          <a:lstStyle>
            <a:lvl1pPr marL="115888" indent="-115888">
              <a:buClr>
                <a:srgbClr val="5C4F47"/>
              </a:buClr>
              <a:defRPr/>
            </a:lvl1pPr>
            <a:lvl2pPr marL="569913" indent="-112713">
              <a:defRPr sz="900"/>
            </a:lvl2pPr>
            <a:lvl3pPr marL="1028700" indent="-120650">
              <a:defRPr sz="900"/>
            </a:lvl3pPr>
            <a:lvl4pPr marL="1484313" indent="-122238">
              <a:defRPr sz="900"/>
            </a:lvl4pPr>
            <a:lvl5pPr marL="1943100" indent="-111125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861832"/>
            <a:ext cx="8229600" cy="423863"/>
          </a:xfrm>
        </p:spPr>
        <p:txBody>
          <a:bodyPr/>
          <a:lstStyle>
            <a:lvl1pPr marL="0" indent="0">
              <a:buNone/>
              <a:defRPr>
                <a:latin typeface="HurmeGeometricSans4 Light" charset="0"/>
                <a:cs typeface="HurmeGeometricSans4 Light" charset="0"/>
              </a:defRPr>
            </a:lvl1pPr>
            <a:lvl2pPr marL="457148" indent="0">
              <a:buNone/>
              <a:defRPr/>
            </a:lvl2pPr>
            <a:lvl3pPr marL="907947" indent="0">
              <a:buNone/>
              <a:defRPr/>
            </a:lvl3pPr>
            <a:lvl4pPr marL="1361921" indent="0">
              <a:buNone/>
              <a:defRPr/>
            </a:lvl4pPr>
            <a:lvl5pPr marL="183176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294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181"/>
            <a:ext cx="5020344" cy="420296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70727"/>
            <a:ext cx="5020344" cy="3082966"/>
          </a:xfrm>
        </p:spPr>
        <p:txBody>
          <a:bodyPr/>
          <a:lstStyle>
            <a:lvl1pPr marL="115888" indent="-115888">
              <a:buClr>
                <a:srgbClr val="5C4F47"/>
              </a:buClr>
              <a:defRPr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861832"/>
            <a:ext cx="5020344" cy="423863"/>
          </a:xfrm>
        </p:spPr>
        <p:txBody>
          <a:bodyPr/>
          <a:lstStyle>
            <a:lvl1pPr marL="0" indent="0">
              <a:buNone/>
              <a:defRPr>
                <a:latin typeface="HurmeGeometricSans4 Light" charset="0"/>
                <a:cs typeface="HurmeGeometricSans4 Light" charset="0"/>
              </a:defRPr>
            </a:lvl1pPr>
            <a:lvl2pPr marL="457148" indent="0">
              <a:buNone/>
              <a:defRPr/>
            </a:lvl2pPr>
            <a:lvl3pPr marL="907947" indent="0">
              <a:buNone/>
              <a:defRPr/>
            </a:lvl3pPr>
            <a:lvl4pPr marL="1361921" indent="0">
              <a:buNone/>
              <a:defRPr/>
            </a:lvl4pPr>
            <a:lvl5pPr marL="183176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952726" y="0"/>
            <a:ext cx="3191273" cy="2571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952726" y="2573784"/>
            <a:ext cx="3191273" cy="25697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1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181"/>
            <a:ext cx="8229600" cy="420296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70727"/>
            <a:ext cx="8229600" cy="3082966"/>
          </a:xfrm>
        </p:spPr>
        <p:txBody>
          <a:bodyPr numCol="2" spcCol="457200"/>
          <a:lstStyle>
            <a:lvl1pPr marL="0" indent="0">
              <a:buClr>
                <a:srgbClr val="5C4F47"/>
              </a:buClr>
              <a:buNone/>
              <a:defRPr sz="900"/>
            </a:lvl1pPr>
            <a:lvl2pPr marL="457200" indent="0">
              <a:buNone/>
              <a:defRPr/>
            </a:lvl2pPr>
            <a:lvl3pPr marL="908050" indent="0">
              <a:buNone/>
              <a:defRPr/>
            </a:lvl3pPr>
            <a:lvl4pPr marL="1362075" indent="0">
              <a:buNone/>
              <a:defRPr/>
            </a:lvl4pPr>
            <a:lvl5pPr marL="183197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861832"/>
            <a:ext cx="8229600" cy="423863"/>
          </a:xfrm>
        </p:spPr>
        <p:txBody>
          <a:bodyPr/>
          <a:lstStyle>
            <a:lvl1pPr marL="0" indent="0">
              <a:buNone/>
              <a:defRPr>
                <a:latin typeface="HurmeGeometricSans4 Light" charset="0"/>
                <a:cs typeface="HurmeGeometricSans4 Light" charset="0"/>
              </a:defRPr>
            </a:lvl1pPr>
            <a:lvl2pPr marL="457148" indent="0">
              <a:buNone/>
              <a:defRPr/>
            </a:lvl2pPr>
            <a:lvl3pPr marL="907947" indent="0">
              <a:buNone/>
              <a:defRPr/>
            </a:lvl3pPr>
            <a:lvl4pPr marL="1361921" indent="0">
              <a:buNone/>
              <a:defRPr/>
            </a:lvl4pPr>
            <a:lvl5pPr marL="183176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019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HurmeGeometricSans4 Regular" charset="0"/>
                <a:cs typeface="HurmeGeometricSans4 Regular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9038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421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980"/>
            <a:ext cx="9144000" cy="517348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4315" y="1015043"/>
            <a:ext cx="8675370" cy="99377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n-US" sz="6600" kern="1200">
                <a:solidFill>
                  <a:schemeClr val="bg1"/>
                </a:solidFill>
                <a:latin typeface="HeartAndSoul" charset="0"/>
                <a:ea typeface="HeartAndSoul" charset="0"/>
                <a:cs typeface="HeartAndSou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34315" y="2008818"/>
            <a:ext cx="8675370" cy="142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400" kern="1200" dirty="0" smtClean="0">
                <a:solidFill>
                  <a:schemeClr val="tx1"/>
                </a:solidFill>
                <a:latin typeface="HurmeGeometricSans4-Light" charset="0"/>
                <a:ea typeface="HurmeGeometricSans4-Light" charset="0"/>
                <a:cs typeface="HurmeGeometricSans4-Light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18" y="3452914"/>
            <a:ext cx="2300551" cy="12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42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FFC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5813" y="4364298"/>
            <a:ext cx="337483" cy="13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408966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lnSpc>
                <a:spcPts val="10000"/>
              </a:lnSpc>
              <a:spcBef>
                <a:spcPct val="0"/>
              </a:spcBef>
              <a:spcAft>
                <a:spcPct val="0"/>
              </a:spcAft>
              <a:defRPr lang="en-US" sz="9600" kern="1200">
                <a:solidFill>
                  <a:schemeClr val="bg1"/>
                </a:solidFill>
                <a:latin typeface="HurmeGeometricSans4-Thin" charset="0"/>
                <a:ea typeface="HurmeGeometricSans4-Thin" charset="0"/>
                <a:cs typeface="HurmeGeometricSans4-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60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HurmeGeometricSans4 Regular" charset="0"/>
                <a:cs typeface="HurmeGeometricSans4 Regular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639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6099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239891" y="3899252"/>
            <a:ext cx="4322187" cy="8572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801824" y="3899252"/>
            <a:ext cx="4170726" cy="857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231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AF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5813" y="4364298"/>
            <a:ext cx="337483" cy="13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408966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lnSpc>
                <a:spcPts val="10000"/>
              </a:lnSpc>
              <a:spcBef>
                <a:spcPct val="0"/>
              </a:spcBef>
              <a:spcAft>
                <a:spcPct val="0"/>
              </a:spcAft>
              <a:defRPr lang="en-US" sz="9600" kern="1200">
                <a:solidFill>
                  <a:schemeClr val="bg1"/>
                </a:solidFill>
                <a:latin typeface="HurmeGeometricSans4-Thin" charset="0"/>
                <a:ea typeface="HurmeGeometricSans4-Thin" charset="0"/>
                <a:cs typeface="HurmeGeometricSans4-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062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FFC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5813" y="4364298"/>
            <a:ext cx="337483" cy="13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408966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lnSpc>
                <a:spcPts val="10000"/>
              </a:lnSpc>
              <a:spcBef>
                <a:spcPct val="0"/>
              </a:spcBef>
              <a:spcAft>
                <a:spcPct val="0"/>
              </a:spcAft>
              <a:defRPr lang="en-US" sz="9600" kern="1200">
                <a:solidFill>
                  <a:schemeClr val="bg1"/>
                </a:solidFill>
                <a:latin typeface="HurmeGeometricSans4-Thin" charset="0"/>
                <a:ea typeface="HurmeGeometricSans4-Thin" charset="0"/>
                <a:cs typeface="HurmeGeometricSans4-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285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F99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5813" y="4364298"/>
            <a:ext cx="337483" cy="13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408966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lnSpc>
                <a:spcPts val="10000"/>
              </a:lnSpc>
              <a:spcBef>
                <a:spcPct val="0"/>
              </a:spcBef>
              <a:spcAft>
                <a:spcPct val="0"/>
              </a:spcAft>
              <a:defRPr lang="en-US" sz="9600" kern="1200">
                <a:solidFill>
                  <a:schemeClr val="bg1"/>
                </a:solidFill>
                <a:latin typeface="HurmeGeometricSans4-Thin" charset="0"/>
                <a:ea typeface="HurmeGeometricSans4-Thin" charset="0"/>
                <a:cs typeface="HurmeGeometricSans4-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80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329"/>
            <a:ext cx="9144000" cy="52088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16329"/>
            <a:ext cx="9144000" cy="5208815"/>
          </a:xfrm>
          <a:prstGeom prst="rect">
            <a:avLst/>
          </a:prstGeom>
          <a:solidFill>
            <a:srgbClr val="E77631">
              <a:alpha val="6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urmeGeometricSans4 Regula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843" y="3238589"/>
            <a:ext cx="7736486" cy="1350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433" y="794810"/>
            <a:ext cx="3374593" cy="1722334"/>
          </a:xfrm>
          <a:prstGeom prst="rect">
            <a:avLst/>
          </a:prstGeom>
        </p:spPr>
      </p:pic>
      <p:sp>
        <p:nvSpPr>
          <p:cNvPr id="10" name="TextBox 10"/>
          <p:cNvSpPr txBox="1">
            <a:spLocks noChangeArrowheads="1"/>
          </p:cNvSpPr>
          <p:nvPr userDrawn="1"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421AFEAD-4FDA-5A42-A028-D90A4FF8C767}" type="slidenum">
              <a:rPr lang="en-US" sz="80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 userDrawn="1"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t>PRESENTATION | 2015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567" y="4806280"/>
            <a:ext cx="567771" cy="3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9056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-16329"/>
            <a:ext cx="9144000" cy="5208815"/>
          </a:xfrm>
          <a:prstGeom prst="rect">
            <a:avLst/>
          </a:prstGeom>
          <a:solidFill>
            <a:srgbClr val="FBC038">
              <a:alpha val="81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urmeGeometricSans4 Regula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843" y="3238589"/>
            <a:ext cx="7736486" cy="1350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435" y="406681"/>
            <a:ext cx="4491583" cy="2292426"/>
          </a:xfrm>
          <a:prstGeom prst="rect">
            <a:avLst/>
          </a:prstGeom>
        </p:spPr>
      </p:pic>
      <p:sp>
        <p:nvSpPr>
          <p:cNvPr id="9" name="TextBox 10"/>
          <p:cNvSpPr txBox="1">
            <a:spLocks noChangeArrowheads="1"/>
          </p:cNvSpPr>
          <p:nvPr userDrawn="1"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421AFEAD-4FDA-5A42-A028-D90A4FF8C767}" type="slidenum">
              <a:rPr lang="en-US" sz="80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t>PRESENTATION | 2015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567" y="4806280"/>
            <a:ext cx="567771" cy="3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6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41" r:id="rId2"/>
    <p:sldLayoutId id="2147483742" r:id="rId3"/>
  </p:sldLayoutIdLst>
  <p:hf sldNum="0" hdr="0" ftr="0"/>
  <p:txStyles>
    <p:titleStyle>
      <a:lvl1pPr algn="l" defTabSz="912813" rtl="0" eaLnBrk="1" fontAlgn="base" hangingPunct="1">
        <a:spcBef>
          <a:spcPct val="0"/>
        </a:spcBef>
        <a:spcAft>
          <a:spcPct val="0"/>
        </a:spcAft>
        <a:defRPr sz="16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1pPr>
      <a:lvl2pPr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2pPr>
      <a:lvl3pPr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3pPr>
      <a:lvl4pPr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4pPr>
      <a:lvl5pPr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5pPr>
      <a:lvl6pPr marL="457200"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6pPr>
      <a:lvl7pPr marL="914400"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7pPr>
      <a:lvl8pPr marL="1371600"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8pPr>
      <a:lvl9pPr marL="1828800"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9pPr>
    </p:titleStyle>
    <p:bodyStyle>
      <a:lvl1pPr marL="336550" indent="-336550" algn="l" defTabSz="912813" rtl="0" eaLnBrk="1" fontAlgn="base" hangingPunct="1">
        <a:spcBef>
          <a:spcPts val="2000"/>
        </a:spcBef>
        <a:spcAft>
          <a:spcPct val="0"/>
        </a:spcAft>
        <a:buClr>
          <a:schemeClr val="tx2"/>
        </a:buClr>
        <a:buSzPct val="100000"/>
        <a:buFont typeface="Lucida Grande" charset="0"/>
        <a:buChar char="+"/>
        <a:defRPr sz="14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1pPr>
      <a:lvl2pPr marL="684213" indent="-227013" algn="l" defTabSz="912813" rtl="0" eaLnBrk="1" fontAlgn="base" hangingPunct="1">
        <a:spcBef>
          <a:spcPts val="600"/>
        </a:spcBef>
        <a:spcAft>
          <a:spcPct val="0"/>
        </a:spcAft>
        <a:buSzPct val="100000"/>
        <a:buFont typeface="Lucida Grande" charset="0"/>
        <a:buChar char="-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2pPr>
      <a:lvl3pPr marL="1135063" indent="-227013" algn="l" defTabSz="912813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3pPr>
      <a:lvl4pPr marL="1589088" indent="-227013" algn="l" defTabSz="912813" rtl="0" eaLnBrk="1" fontAlgn="base" hangingPunct="1">
        <a:spcBef>
          <a:spcPts val="600"/>
        </a:spcBef>
        <a:spcAft>
          <a:spcPct val="0"/>
        </a:spcAft>
        <a:buSzPct val="75000"/>
        <a:buFont typeface="Lucida Grande" charset="0"/>
        <a:buChar char="-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4pPr>
      <a:lvl5pPr marL="2058988" indent="-227013" algn="l" defTabSz="912813" rtl="0" eaLnBrk="1" fontAlgn="base" hangingPunct="1">
        <a:spcBef>
          <a:spcPts val="600"/>
        </a:spcBef>
        <a:spcAft>
          <a:spcPct val="0"/>
        </a:spcAft>
        <a:buSzPct val="75000"/>
        <a:buFont typeface="Lucida Grande" charset="0"/>
        <a:buChar char="-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5pPr>
      <a:lvl6pPr marL="2514316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5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3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2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1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9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0"/>
          <p:cNvSpPr txBox="1">
            <a:spLocks noChangeArrowheads="1"/>
          </p:cNvSpPr>
          <p:nvPr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53390604-220B-DE46-BA62-AFC5239DDE37}" type="slidenum">
              <a:rPr lang="en-US" sz="800">
                <a:solidFill>
                  <a:srgbClr val="6A5C4B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rgbClr val="6A5C4B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6A5C4B"/>
                </a:solidFill>
                <a:latin typeface="HurmeGeometricSans4 Regular" charset="0"/>
                <a:cs typeface="HurmeGeometricSans4 Regular" charset="0"/>
              </a:rPr>
              <a:t>HIVE SESSION</a:t>
            </a:r>
          </a:p>
        </p:txBody>
      </p:sp>
      <p:sp>
        <p:nvSpPr>
          <p:cNvPr id="2053" name="Title Placeholder 6"/>
          <p:cNvSpPr>
            <a:spLocks noGrp="1"/>
          </p:cNvSpPr>
          <p:nvPr>
            <p:ph type="title"/>
          </p:nvPr>
        </p:nvSpPr>
        <p:spPr bwMode="auto">
          <a:xfrm>
            <a:off x="239712" y="3898900"/>
            <a:ext cx="4561933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597275"/>
          </a:xfrm>
          <a:prstGeom prst="rect">
            <a:avLst/>
          </a:prstGeom>
          <a:solidFill>
            <a:srgbClr val="AF44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urmeGeometricSans4 Regular" charset="0"/>
            </a:endParaRPr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02188" y="3898900"/>
            <a:ext cx="4170362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789" y="4806280"/>
            <a:ext cx="567771" cy="30470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2400" b="1" kern="1200" dirty="0">
          <a:solidFill>
            <a:srgbClr val="FFC320"/>
          </a:solidFill>
          <a:latin typeface="HurmeGeometricSans4-SemiBold" charset="0"/>
          <a:ea typeface="HurmeGeometricSans4-SemiBold" charset="0"/>
          <a:cs typeface="HurmeGeometricSans4-SemiBold" charset="0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9pPr>
    </p:titleStyle>
    <p:bodyStyle>
      <a:lvl1pPr marL="342900" indent="-342900" algn="l" defTabSz="912813" rtl="0" eaLnBrk="0" fontAlgn="base" hangingPunct="0">
        <a:lnSpc>
          <a:spcPts val="1425"/>
        </a:lnSpc>
        <a:spcBef>
          <a:spcPts val="2000"/>
        </a:spcBef>
        <a:spcAft>
          <a:spcPct val="0"/>
        </a:spcAft>
        <a:buClr>
          <a:schemeClr val="tx2"/>
        </a:buClr>
        <a:buSzPct val="100000"/>
        <a:buFont typeface="Lucida Grande" charset="0"/>
        <a:defRPr sz="1100" kern="1200">
          <a:solidFill>
            <a:srgbClr val="6A5C4B"/>
          </a:solidFill>
          <a:latin typeface="HurmeGeometricSans4 Regular" charset="0"/>
          <a:ea typeface="ＭＳ Ｐゴシック" charset="0"/>
          <a:cs typeface="HurmeGeometricSans4 Regular" charset="0"/>
        </a:defRPr>
      </a:lvl1pPr>
      <a:lvl2pPr marL="455613" indent="1588" algn="l" defTabSz="912813" rtl="0" eaLnBrk="0" fontAlgn="base" hangingPunct="0">
        <a:spcBef>
          <a:spcPts val="600"/>
        </a:spcBef>
        <a:spcAft>
          <a:spcPct val="0"/>
        </a:spcAft>
        <a:buSzPct val="100000"/>
        <a:buFont typeface="Lucida Grande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2pPr>
      <a:lvl3pPr marL="906463" indent="7938" algn="l" defTabSz="912813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3pPr>
      <a:lvl4pPr marL="1360488" indent="11113" algn="l" defTabSz="912813" rtl="0" eaLnBrk="0" fontAlgn="base" hangingPunct="0">
        <a:spcBef>
          <a:spcPts val="600"/>
        </a:spcBef>
        <a:spcAft>
          <a:spcPct val="0"/>
        </a:spcAft>
        <a:buSzPct val="75000"/>
        <a:buFont typeface="Lucida Grande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4pPr>
      <a:lvl5pPr marL="1830388" indent="-1588" algn="l" defTabSz="912813" rtl="0" eaLnBrk="0" fontAlgn="base" hangingPunct="0">
        <a:spcBef>
          <a:spcPts val="600"/>
        </a:spcBef>
        <a:spcAft>
          <a:spcPct val="0"/>
        </a:spcAft>
        <a:buSzPct val="75000"/>
        <a:buFont typeface="Lucida Grande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5pPr>
      <a:lvl6pPr marL="2514316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5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3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2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1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9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7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421AFEAD-4FDA-5A42-A028-D90A4FF8C767}" type="slidenum">
              <a:rPr lang="en-US" sz="80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6147" name="TextBox 8"/>
          <p:cNvSpPr txBox="1">
            <a:spLocks noChangeArrowheads="1"/>
          </p:cNvSpPr>
          <p:nvPr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t>HIVE SESSION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567" y="4806280"/>
            <a:ext cx="567771" cy="30470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47" r:id="rId4"/>
    <p:sldLayoutId id="2147483748" r:id="rId5"/>
    <p:sldLayoutId id="2147483749" r:id="rId6"/>
    <p:sldLayoutId id="2147483753" r:id="rId7"/>
    <p:sldLayoutId id="2147483724" r:id="rId8"/>
  </p:sldLayoutIdLst>
  <p:hf sldNum="0" hdr="0" ftr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9pPr>
    </p:titleStyle>
    <p:bodyStyle>
      <a:lvl1pPr marL="342900" indent="-342900" algn="l" defTabSz="912813" rtl="0" eaLnBrk="0" fontAlgn="base" hangingPunct="0">
        <a:lnSpc>
          <a:spcPts val="1425"/>
        </a:lnSpc>
        <a:spcBef>
          <a:spcPts val="2000"/>
        </a:spcBef>
        <a:spcAft>
          <a:spcPct val="0"/>
        </a:spcAft>
        <a:buClr>
          <a:schemeClr val="tx2"/>
        </a:buClr>
        <a:buSzPct val="100000"/>
        <a:buFont typeface="Lucida Grande" charset="0"/>
        <a:defRPr sz="11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1pPr>
      <a:lvl2pPr marL="455613" indent="1588" algn="l" defTabSz="912813" rtl="0" eaLnBrk="0" fontAlgn="base" hangingPunct="0">
        <a:spcBef>
          <a:spcPts val="600"/>
        </a:spcBef>
        <a:spcAft>
          <a:spcPct val="0"/>
        </a:spcAft>
        <a:buSzPct val="100000"/>
        <a:buFont typeface="Lucida Grande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2pPr>
      <a:lvl3pPr marL="906463" indent="7938" algn="l" defTabSz="912813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3pPr>
      <a:lvl4pPr marL="1360488" indent="11113" algn="l" defTabSz="912813" rtl="0" eaLnBrk="0" fontAlgn="base" hangingPunct="0">
        <a:spcBef>
          <a:spcPts val="600"/>
        </a:spcBef>
        <a:spcAft>
          <a:spcPct val="0"/>
        </a:spcAft>
        <a:buSzPct val="75000"/>
        <a:buFont typeface="Lucida Grande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4pPr>
      <a:lvl5pPr marL="1830388" indent="-1588" algn="l" defTabSz="912813" rtl="0" eaLnBrk="0" fontAlgn="base" hangingPunct="0">
        <a:spcBef>
          <a:spcPts val="600"/>
        </a:spcBef>
        <a:spcAft>
          <a:spcPct val="0"/>
        </a:spcAft>
        <a:buSzPct val="75000"/>
        <a:buFont typeface="Lucida Grande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5pPr>
      <a:lvl6pPr marL="2514316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5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3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2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1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9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0"/>
          <p:cNvSpPr txBox="1">
            <a:spLocks noChangeArrowheads="1"/>
          </p:cNvSpPr>
          <p:nvPr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F6D761C5-FD9B-A44D-93D8-05AFE978B6B0}" type="slidenum">
              <a:rPr lang="en-US" sz="800">
                <a:solidFill>
                  <a:srgbClr val="6A5C4B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rgbClr val="6A5C4B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6A5C4B"/>
                </a:solidFill>
                <a:latin typeface="HurmeGeometricSans4 Regular" charset="0"/>
                <a:cs typeface="HurmeGeometricSans4 Regular" charset="0"/>
              </a:rPr>
              <a:t>PRESENTATION </a:t>
            </a:r>
            <a:r>
              <a:rPr lang="en-US" sz="800" dirty="0">
                <a:solidFill>
                  <a:srgbClr val="A8B307"/>
                </a:solidFill>
                <a:latin typeface="HurmeGeometricSans4 Regular" charset="0"/>
                <a:cs typeface="HurmeGeometricSans4 Regular" charset="0"/>
              </a:rPr>
              <a:t>|</a:t>
            </a:r>
            <a:r>
              <a:rPr lang="en-US" sz="800" dirty="0">
                <a:solidFill>
                  <a:srgbClr val="6A5C4B"/>
                </a:solidFill>
                <a:latin typeface="HurmeGeometricSans4 Regular" charset="0"/>
                <a:cs typeface="HurmeGeometricSans4 Regular" charset="0"/>
              </a:rPr>
              <a:t> 2014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230938" cy="5143500"/>
          </a:xfrm>
          <a:prstGeom prst="rect">
            <a:avLst/>
          </a:prstGeom>
          <a:solidFill>
            <a:srgbClr val="E776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urmeGeometricSans4 Regular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464300" y="874713"/>
            <a:ext cx="2222500" cy="33940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789" y="4806280"/>
            <a:ext cx="567771" cy="30470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</p:sldLayoutIdLst>
  <p:hf sldNum="0" hdr="0" ftr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14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9pPr>
    </p:titleStyle>
    <p:bodyStyle>
      <a:lvl1pPr marL="171450" indent="-171450" algn="l" defTabSz="912813" rtl="0" eaLnBrk="0" fontAlgn="base" hangingPunct="0">
        <a:spcBef>
          <a:spcPts val="600"/>
        </a:spcBef>
        <a:spcAft>
          <a:spcPct val="0"/>
        </a:spcAft>
        <a:buClr>
          <a:srgbClr val="5C4F47"/>
        </a:buClr>
        <a:buSzPct val="100000"/>
        <a:buFont typeface="Arial"/>
        <a:buChar char="•"/>
        <a:defRPr sz="1400" kern="1200">
          <a:solidFill>
            <a:srgbClr val="6A5C4B"/>
          </a:solidFill>
          <a:latin typeface="HurmeGeometricSans4 Regular" charset="0"/>
          <a:ea typeface="ＭＳ Ｐゴシック" charset="0"/>
          <a:cs typeface="HurmeGeometricSans4 Regular" charset="0"/>
        </a:defRPr>
      </a:lvl1pPr>
      <a:lvl2pPr marL="228600" indent="228600" algn="l" defTabSz="912813" rtl="0" eaLnBrk="0" fontAlgn="base" hangingPunct="0">
        <a:spcBef>
          <a:spcPts val="600"/>
        </a:spcBef>
        <a:spcAft>
          <a:spcPct val="0"/>
        </a:spcAft>
        <a:buSzPct val="100000"/>
        <a:buFont typeface="Lucida Grande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2pPr>
      <a:lvl3pPr marL="1135063" indent="-227013" algn="l" defTabSz="912813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3pPr>
      <a:lvl4pPr marL="1589088" indent="-227013" algn="l" defTabSz="912813" rtl="0" eaLnBrk="0" fontAlgn="base" hangingPunct="0">
        <a:spcBef>
          <a:spcPts val="600"/>
        </a:spcBef>
        <a:spcAft>
          <a:spcPct val="0"/>
        </a:spcAft>
        <a:buSzPct val="75000"/>
        <a:buFont typeface="Lucida Grande" charset="0"/>
        <a:buChar char="-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4pPr>
      <a:lvl5pPr marL="2058988" indent="-227013" algn="l" defTabSz="912813" rtl="0" eaLnBrk="0" fontAlgn="base" hangingPunct="0">
        <a:spcBef>
          <a:spcPts val="600"/>
        </a:spcBef>
        <a:spcAft>
          <a:spcPct val="0"/>
        </a:spcAft>
        <a:buSzPct val="75000"/>
        <a:buFont typeface="Lucida Grande" charset="0"/>
        <a:buChar char="-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5pPr>
      <a:lvl6pPr marL="2514316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5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3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2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1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9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0"/>
          <p:cNvSpPr txBox="1">
            <a:spLocks noChangeArrowheads="1"/>
          </p:cNvSpPr>
          <p:nvPr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4311CAE3-3F52-9742-9910-6DA9099022E5}" type="slidenum">
              <a:rPr lang="en-US" sz="800">
                <a:solidFill>
                  <a:srgbClr val="6A5C4B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rgbClr val="6A5C4B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1229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29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6A5C4B"/>
                </a:solidFill>
                <a:latin typeface="HurmeGeometricSans4 Regular" charset="0"/>
                <a:cs typeface="HurmeGeometricSans4 Regular" charset="0"/>
              </a:rPr>
              <a:t>HIVE SESSION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789" y="4806280"/>
            <a:ext cx="567771" cy="30470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6" r:id="rId2"/>
    <p:sldLayoutId id="2147483737" r:id="rId3"/>
    <p:sldLayoutId id="2147483731" r:id="rId4"/>
    <p:sldLayoutId id="2147483738" r:id="rId5"/>
    <p:sldLayoutId id="2147483734" r:id="rId6"/>
    <p:sldLayoutId id="2147483739" r:id="rId7"/>
    <p:sldLayoutId id="2147483754" r:id="rId8"/>
    <p:sldLayoutId id="2147483756" r:id="rId9"/>
  </p:sldLayoutIdLst>
  <p:hf sldNum="0" hdr="0" ftr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1800" kern="1200">
          <a:solidFill>
            <a:srgbClr val="6A5C4B"/>
          </a:solidFill>
          <a:latin typeface="Hurme Geometric Sans 4" charset="0"/>
          <a:ea typeface="Hurme Geometric Sans 4" charset="0"/>
          <a:cs typeface="Hurme Geometric Sans 4" charset="0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9pPr>
    </p:titleStyle>
    <p:bodyStyle>
      <a:lvl1pPr marL="171450" indent="-171450" algn="l" defTabSz="912813" rtl="0" eaLnBrk="0" fontAlgn="base" hangingPunct="0">
        <a:spcBef>
          <a:spcPts val="600"/>
        </a:spcBef>
        <a:spcAft>
          <a:spcPct val="0"/>
        </a:spcAft>
        <a:buClr>
          <a:srgbClr val="5C4F47"/>
        </a:buClr>
        <a:buSzPct val="100000"/>
        <a:buFont typeface="Arial" charset="0"/>
        <a:buChar char="•"/>
        <a:defRPr sz="1100" kern="1200">
          <a:solidFill>
            <a:srgbClr val="6A5C4B"/>
          </a:solidFill>
          <a:latin typeface="HurmeGeometricSans4 Regular" charset="0"/>
          <a:ea typeface="ＭＳ Ｐゴシック" charset="0"/>
          <a:cs typeface="HurmeGeometricSans4 Regular" charset="0"/>
        </a:defRPr>
      </a:lvl1pPr>
      <a:lvl2pPr marL="569913" indent="-112713" algn="l" defTabSz="912813" rtl="0" eaLnBrk="0" fontAlgn="base" hangingPunct="0">
        <a:spcBef>
          <a:spcPts val="600"/>
        </a:spcBef>
        <a:spcAft>
          <a:spcPct val="0"/>
        </a:spcAft>
        <a:buClr>
          <a:srgbClr val="5C4F47"/>
        </a:buClr>
        <a:buSzPct val="100000"/>
        <a:buFont typeface="Lucida Grande" charset="0"/>
        <a:buChar char="-"/>
        <a:defRPr sz="1000" kern="1200">
          <a:solidFill>
            <a:srgbClr val="6A5C4B"/>
          </a:solidFill>
          <a:latin typeface="HurmeGeometricSans4 Regular" charset="0"/>
          <a:ea typeface="ＭＳ Ｐゴシック" charset="0"/>
          <a:cs typeface="HurmeGeometricSans4 Regular" charset="0"/>
        </a:defRPr>
      </a:lvl2pPr>
      <a:lvl3pPr marL="1028700" indent="-120650" algn="l" defTabSz="912813" rtl="0" eaLnBrk="0" fontAlgn="base" hangingPunct="0">
        <a:spcBef>
          <a:spcPts val="600"/>
        </a:spcBef>
        <a:spcAft>
          <a:spcPct val="0"/>
        </a:spcAft>
        <a:buClr>
          <a:srgbClr val="5C4F47"/>
        </a:buClr>
        <a:buSzPct val="100000"/>
        <a:buFont typeface="Arial" charset="0"/>
        <a:buChar char="•"/>
        <a:defRPr sz="1000" kern="1200">
          <a:solidFill>
            <a:srgbClr val="6A5C4B"/>
          </a:solidFill>
          <a:latin typeface="HurmeGeometricSans4 Regular" charset="0"/>
          <a:ea typeface="ＭＳ Ｐゴシック" charset="0"/>
          <a:cs typeface="HurmeGeometricSans4 Regular" charset="0"/>
        </a:defRPr>
      </a:lvl3pPr>
      <a:lvl4pPr marL="1484313" indent="-122238" algn="l" defTabSz="912813" rtl="0" eaLnBrk="0" fontAlgn="base" hangingPunct="0">
        <a:spcBef>
          <a:spcPts val="600"/>
        </a:spcBef>
        <a:spcAft>
          <a:spcPct val="0"/>
        </a:spcAft>
        <a:buClr>
          <a:srgbClr val="5C4F47"/>
        </a:buClr>
        <a:buSzPct val="75000"/>
        <a:buFont typeface="Lucida Grande" charset="0"/>
        <a:buChar char="-"/>
        <a:defRPr sz="1000" kern="1200">
          <a:solidFill>
            <a:srgbClr val="6A5C4B"/>
          </a:solidFill>
          <a:latin typeface="HurmeGeometricSans4 Regular" charset="0"/>
          <a:ea typeface="ＭＳ Ｐゴシック" charset="0"/>
          <a:cs typeface="HurmeGeometricSans4 Regular" charset="0"/>
        </a:defRPr>
      </a:lvl4pPr>
      <a:lvl5pPr marL="1943100" indent="-111125" algn="l" defTabSz="912813" rtl="0" eaLnBrk="0" fontAlgn="base" hangingPunct="0">
        <a:spcBef>
          <a:spcPts val="600"/>
        </a:spcBef>
        <a:spcAft>
          <a:spcPct val="0"/>
        </a:spcAft>
        <a:buClr>
          <a:srgbClr val="5C4F47"/>
        </a:buClr>
        <a:buSzPct val="75000"/>
        <a:buFont typeface="Lucida Grande" charset="0"/>
        <a:buChar char="-"/>
        <a:defRPr sz="1000" kern="1200">
          <a:solidFill>
            <a:srgbClr val="6A5C4B"/>
          </a:solidFill>
          <a:latin typeface="HurmeGeometricSans4 Regular" charset="0"/>
          <a:ea typeface="ＭＳ Ｐゴシック" charset="0"/>
          <a:cs typeface="HurmeGeometricSans4 Regular" charset="0"/>
        </a:defRPr>
      </a:lvl5pPr>
      <a:lvl6pPr marL="2514316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5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3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2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1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9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4315" y="1577975"/>
            <a:ext cx="8675370" cy="993775"/>
          </a:xfrm>
        </p:spPr>
        <p:txBody>
          <a:bodyPr/>
          <a:lstStyle/>
          <a:p>
            <a:r>
              <a:rPr lang="en-US" dirty="0"/>
              <a:t>5 Things Food &amp; Beverage Manufacturers Want from Their Honey Supplier</a:t>
            </a:r>
          </a:p>
        </p:txBody>
      </p:sp>
    </p:spTree>
    <p:extLst>
      <p:ext uri="{BB962C8B-B14F-4D97-AF65-F5344CB8AC3E}">
        <p14:creationId xmlns:p14="http://schemas.microsoft.com/office/powerpoint/2010/main" val="280872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A0DCDAD-BDCB-F941-BF21-587C0C8A30F0}"/>
              </a:ext>
            </a:extLst>
          </p:cNvPr>
          <p:cNvSpPr txBox="1">
            <a:spLocks/>
          </p:cNvSpPr>
          <p:nvPr/>
        </p:nvSpPr>
        <p:spPr>
          <a:xfrm>
            <a:off x="516465" y="950585"/>
            <a:ext cx="4181659" cy="2127898"/>
          </a:xfrm>
        </p:spPr>
        <p:txBody>
          <a:bodyPr>
            <a:noAutofit/>
          </a:bodyPr>
          <a:lstStyle>
            <a:lvl1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6A5C4B"/>
                </a:solidFill>
                <a:latin typeface="Gotham Book"/>
                <a:ea typeface="ＭＳ Ｐゴシック" charset="0"/>
                <a:cs typeface="Gotham Book"/>
              </a:defRPr>
            </a:lvl1pPr>
            <a:lvl2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2pPr>
            <a:lvl3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3pPr>
            <a:lvl4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4pPr>
            <a:lvl5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5pPr>
            <a:lvl6pPr marL="4572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6pPr>
            <a:lvl7pPr marL="9144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7pPr>
            <a:lvl8pPr marL="13716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8pPr>
            <a:lvl9pPr marL="18288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  <a:latin typeface="Hurme Geometric Sans 4" charset="0"/>
                <a:ea typeface="Hurme Geometric Sans 4" charset="0"/>
                <a:cs typeface="Hurme Geometric Sans 4" charset="0"/>
              </a:rPr>
              <a:t>1. The Value Case</a:t>
            </a:r>
          </a:p>
          <a:p>
            <a:r>
              <a:rPr lang="en-US" sz="1800" dirty="0">
                <a:solidFill>
                  <a:srgbClr val="5B4F44"/>
                </a:solidFill>
                <a:effectLst/>
                <a:latin typeface="Hurme Geometric Sans 4" panose="020B0500020000000000" pitchFamily="34" charset="77"/>
              </a:rPr>
              <a:t>Honey has a higher price point than almost all other sweeteners. It’s imperative to prove consumers are willing to pay a higher price point for products with honey. </a:t>
            </a:r>
          </a:p>
          <a:p>
            <a:endParaRPr lang="en-US" sz="1800" dirty="0">
              <a:solidFill>
                <a:srgbClr val="5B4F44"/>
              </a:solidFill>
              <a:latin typeface="Hurme Geometric Sans 4" panose="020B0500020000000000" pitchFamily="34" charset="77"/>
              <a:ea typeface="Hurme Geometric Sans 4" charset="0"/>
              <a:cs typeface="Hurme Geometric Sans 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4F44"/>
                </a:solidFill>
                <a:latin typeface="Hurme Geometric Sans 4" panose="020B0500020000000000" pitchFamily="34" charset="77"/>
                <a:ea typeface="Hurme Geometric Sans 4" charset="0"/>
                <a:cs typeface="Hurme Geometric Sans 4" charset="0"/>
              </a:rPr>
              <a:t>Consumer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4F44"/>
                </a:solidFill>
                <a:latin typeface="Hurme Geometric Sans 4" panose="020B0500020000000000" pitchFamily="34" charset="77"/>
                <a:ea typeface="Hurme Geometric Sans 4" charset="0"/>
                <a:cs typeface="Hurme Geometric Sans 4" charset="0"/>
              </a:rPr>
              <a:t>Familiarity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4F44"/>
                </a:solidFill>
                <a:latin typeface="Hurme Geometric Sans 4" panose="020B0500020000000000" pitchFamily="34" charset="77"/>
                <a:ea typeface="Hurme Geometric Sans 4" charset="0"/>
                <a:cs typeface="Hurme Geometric Sans 4" charset="0"/>
              </a:rPr>
              <a:t>All-natural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4F44"/>
                </a:solidFill>
                <a:latin typeface="Hurme Geometric Sans 4" panose="020B0500020000000000" pitchFamily="34" charset="77"/>
                <a:ea typeface="Hurme Geometric Sans 4" charset="0"/>
                <a:cs typeface="Hurme Geometric Sans 4" charset="0"/>
              </a:rPr>
              <a:t>Honey bees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Hurme Geometric Sans 4" panose="020B0500020000000000" pitchFamily="34" charset="77"/>
              <a:ea typeface="Hurme Geometric Sans 4" charset="0"/>
              <a:cs typeface="Hurme Geometric Sans 4" charset="0"/>
            </a:endParaRPr>
          </a:p>
        </p:txBody>
      </p:sp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AA851AFD-EA17-1C96-208B-AE90028771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07" t="27046" r="3731" b="25757"/>
          <a:stretch/>
        </p:blipFill>
        <p:spPr>
          <a:xfrm>
            <a:off x="4998289" y="677316"/>
            <a:ext cx="3974681" cy="3268215"/>
          </a:xfrm>
          <a:prstGeom prst="rect">
            <a:avLst/>
          </a:prstGeom>
        </p:spPr>
      </p:pic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EBBC7994-39A5-14F2-159D-85046A8D4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35" t="86951" r="2025" b="7177"/>
          <a:stretch/>
        </p:blipFill>
        <p:spPr>
          <a:xfrm>
            <a:off x="7867324" y="185991"/>
            <a:ext cx="1024428" cy="364777"/>
          </a:xfrm>
          <a:prstGeom prst="rect">
            <a:avLst/>
          </a:prstGeo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44EB7DE9-CCA0-6214-89AC-635DA9BA9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3" t="74176" r="14631" b="12918"/>
          <a:stretch/>
        </p:blipFill>
        <p:spPr>
          <a:xfrm>
            <a:off x="4846774" y="4072079"/>
            <a:ext cx="4277710" cy="61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1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A0DCDAD-BDCB-F941-BF21-587C0C8A30F0}"/>
              </a:ext>
            </a:extLst>
          </p:cNvPr>
          <p:cNvSpPr txBox="1">
            <a:spLocks/>
          </p:cNvSpPr>
          <p:nvPr/>
        </p:nvSpPr>
        <p:spPr>
          <a:xfrm>
            <a:off x="484935" y="989628"/>
            <a:ext cx="4487334" cy="1689462"/>
          </a:xfrm>
        </p:spPr>
        <p:txBody>
          <a:bodyPr>
            <a:noAutofit/>
          </a:bodyPr>
          <a:lstStyle>
            <a:lvl1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6A5C4B"/>
                </a:solidFill>
                <a:latin typeface="Gotham Book"/>
                <a:ea typeface="ＭＳ Ｐゴシック" charset="0"/>
                <a:cs typeface="Gotham Book"/>
              </a:defRPr>
            </a:lvl1pPr>
            <a:lvl2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2pPr>
            <a:lvl3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3pPr>
            <a:lvl4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4pPr>
            <a:lvl5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5pPr>
            <a:lvl6pPr marL="4572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6pPr>
            <a:lvl7pPr marL="9144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7pPr>
            <a:lvl8pPr marL="13716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8pPr>
            <a:lvl9pPr marL="18288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  <a:latin typeface="Hurme Geometric Sans 4" charset="0"/>
                <a:ea typeface="Hurme Geometric Sans 4" charset="0"/>
                <a:cs typeface="Hurme Geometric Sans 4" charset="0"/>
              </a:rPr>
              <a:t>2. New Ideas</a:t>
            </a:r>
          </a:p>
          <a:p>
            <a:r>
              <a:rPr lang="en-US" sz="1800" dirty="0">
                <a:solidFill>
                  <a:srgbClr val="5B4F44"/>
                </a:solidFill>
                <a:effectLst/>
                <a:latin typeface="Hurme Geometric Sans 4" panose="020B0500020000000000" pitchFamily="34" charset="77"/>
              </a:rPr>
              <a:t>59% of food manufacturers agree with the statement: “I like trying/using new or innovative sweeteners.”</a:t>
            </a:r>
            <a:endParaRPr lang="en-US" sz="4000" dirty="0">
              <a:effectLst/>
              <a:latin typeface="Hurme Geometric Sans 4" panose="020B0500020000000000" pitchFamily="34" charset="77"/>
            </a:endParaRPr>
          </a:p>
          <a:p>
            <a:endParaRPr lang="en-US" sz="1800" b="1" dirty="0">
              <a:solidFill>
                <a:schemeClr val="tx1"/>
              </a:solidFill>
              <a:latin typeface="Hurme Geometric Sans 4" panose="020B0500020000000000" pitchFamily="34" charset="77"/>
              <a:ea typeface="Hurme Geometric Sans 4" charset="0"/>
              <a:cs typeface="Hurme Geometric Sans 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Hurme Geometric Sans 4" panose="020B0500020000000000" pitchFamily="34" charset="77"/>
                <a:ea typeface="Hurme Geometric Sans 4" charset="0"/>
                <a:cs typeface="Hurme Geometric Sans 4" charset="0"/>
              </a:rPr>
              <a:t>The honey industry must position honey as innovative through: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Hurme Geometric Sans 4" panose="020B0500020000000000" pitchFamily="34" charset="77"/>
              <a:ea typeface="Hurme Geometric Sans 4" charset="0"/>
              <a:cs typeface="Hurme Geometric Sans 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Hurme Geometric Sans 4" panose="020B0500020000000000" pitchFamily="34" charset="77"/>
                <a:ea typeface="Hurme Geometric Sans 4" charset="0"/>
                <a:cs typeface="Hurme Geometric Sans 4" charset="0"/>
              </a:rPr>
              <a:t>New product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Hurme Geometric Sans 4" panose="020B0500020000000000" pitchFamily="34" charset="77"/>
                <a:ea typeface="Hurme Geometric Sans 4" charset="0"/>
                <a:cs typeface="Hurme Geometric Sans 4" charset="0"/>
              </a:rPr>
              <a:t>A familiar ingredient with innovative ingredients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Hurme Geometric Sans 4" panose="020B0500020000000000" pitchFamily="34" charset="77"/>
              <a:ea typeface="Hurme Geometric Sans 4" charset="0"/>
              <a:cs typeface="Hurme Geometric Sans 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3468A9-39E5-E447-DF93-5C34558F1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21" r="27685"/>
          <a:stretch/>
        </p:blipFill>
        <p:spPr>
          <a:xfrm>
            <a:off x="7573388" y="653978"/>
            <a:ext cx="1285373" cy="3835543"/>
          </a:xfrm>
          <a:prstGeom prst="rect">
            <a:avLst/>
          </a:prstGeom>
        </p:spPr>
      </p:pic>
      <p:pic>
        <p:nvPicPr>
          <p:cNvPr id="6" name="Picture 5" descr="A picture containing text, food, nuts &amp; seeds, vegetable&#10;&#10;Description automatically generated">
            <a:extLst>
              <a:ext uri="{FF2B5EF4-FFF2-40B4-BE49-F238E27FC236}">
                <a16:creationId xmlns:a16="http://schemas.microsoft.com/office/drawing/2014/main" id="{5DBDFBF5-DC1D-D4A7-2A80-043FB685E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095" y="1451255"/>
            <a:ext cx="2089466" cy="28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6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A0DCDAD-BDCB-F941-BF21-587C0C8A30F0}"/>
              </a:ext>
            </a:extLst>
          </p:cNvPr>
          <p:cNvSpPr txBox="1">
            <a:spLocks/>
          </p:cNvSpPr>
          <p:nvPr/>
        </p:nvSpPr>
        <p:spPr>
          <a:xfrm>
            <a:off x="516465" y="422069"/>
            <a:ext cx="4969935" cy="1689462"/>
          </a:xfrm>
        </p:spPr>
        <p:txBody>
          <a:bodyPr>
            <a:noAutofit/>
          </a:bodyPr>
          <a:lstStyle>
            <a:lvl1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6A5C4B"/>
                </a:solidFill>
                <a:latin typeface="Gotham Book"/>
                <a:ea typeface="ＭＳ Ｐゴシック" charset="0"/>
                <a:cs typeface="Gotham Book"/>
              </a:defRPr>
            </a:lvl1pPr>
            <a:lvl2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2pPr>
            <a:lvl3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3pPr>
            <a:lvl4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4pPr>
            <a:lvl5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5pPr>
            <a:lvl6pPr marL="4572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6pPr>
            <a:lvl7pPr marL="9144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7pPr>
            <a:lvl8pPr marL="13716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8pPr>
            <a:lvl9pPr marL="18288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  <a:latin typeface="Hurme Geometric Sans 4" charset="0"/>
                <a:ea typeface="Hurme Geometric Sans 4" charset="0"/>
                <a:cs typeface="Hurme Geometric Sans 4" charset="0"/>
              </a:rPr>
              <a:t>3. A Story</a:t>
            </a:r>
          </a:p>
          <a:p>
            <a:r>
              <a:rPr lang="en-US" sz="1800" dirty="0">
                <a:solidFill>
                  <a:srgbClr val="5B4F44"/>
                </a:solidFill>
                <a:effectLst/>
                <a:latin typeface="Hurme Geometric Sans 4" panose="020B0500020000000000" pitchFamily="34" charset="77"/>
              </a:rPr>
              <a:t>Ecommerce has </a:t>
            </a:r>
            <a:r>
              <a:rPr lang="en-US" sz="1800" dirty="0">
                <a:solidFill>
                  <a:srgbClr val="5B4F44"/>
                </a:solidFill>
                <a:latin typeface="Hurme Geometric Sans 4" panose="020B0500020000000000" pitchFamily="34" charset="77"/>
              </a:rPr>
              <a:t>increased </a:t>
            </a:r>
            <a:r>
              <a:rPr lang="en-US" sz="1800" dirty="0">
                <a:solidFill>
                  <a:srgbClr val="5B4F44"/>
                </a:solidFill>
                <a:effectLst/>
                <a:latin typeface="Hurme Geometric Sans 4" panose="020B0500020000000000" pitchFamily="34" charset="77"/>
              </a:rPr>
              <a:t>competition in all categories, and brands are looking beyond flavor, convenience and nutritional benefits to sell products. </a:t>
            </a:r>
            <a:endParaRPr lang="en-US" sz="4000" dirty="0">
              <a:effectLst/>
              <a:latin typeface="Hurme Geometric Sans 4" panose="020B0500020000000000" pitchFamily="34" charset="77"/>
            </a:endParaRPr>
          </a:p>
          <a:p>
            <a:endParaRPr lang="en-US" sz="1800" b="1" dirty="0">
              <a:solidFill>
                <a:schemeClr val="tx1"/>
              </a:solidFill>
              <a:latin typeface="Hurme Geometric Sans 4" panose="020B0500020000000000" pitchFamily="34" charset="77"/>
              <a:ea typeface="Hurme Geometric Sans 4" charset="0"/>
              <a:cs typeface="Hurme Geometric Sans 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Hurme Geometric Sans 4" panose="020B0500020000000000" pitchFamily="34" charset="77"/>
                <a:ea typeface="Hurme Geometric Sans 4" charset="0"/>
                <a:cs typeface="Hurme Geometric Sans 4" charset="0"/>
              </a:rPr>
              <a:t>60% of consumers say social media makes them make healthier food choices.*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Hurme Geometric Sans 4" panose="020B0500020000000000" pitchFamily="34" charset="77"/>
              <a:ea typeface="Hurme Geometric Sans 4" charset="0"/>
              <a:cs typeface="Hurme Geometric Sans 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Hurme Geometric Sans 4" panose="020B0500020000000000" pitchFamily="34" charset="77"/>
                <a:ea typeface="Hurme Geometric Sans 4" charset="0"/>
                <a:cs typeface="Hurme Geometric Sans 4" charset="0"/>
              </a:rPr>
              <a:t>34% of consumer rank environmental sustainability as a significant purchase driver.*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64D13B-1D1F-E528-CED4-8E3804EB860A}"/>
              </a:ext>
            </a:extLst>
          </p:cNvPr>
          <p:cNvSpPr txBox="1"/>
          <p:nvPr/>
        </p:nvSpPr>
        <p:spPr>
          <a:xfrm>
            <a:off x="516465" y="434345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/>
                </a:solidFill>
                <a:latin typeface="Hurme Geometric Sans 4" panose="020B0500020000000000" pitchFamily="34" charset="77"/>
                <a:ea typeface="Hurme Geometric Sans 4" charset="0"/>
                <a:cs typeface="Hurme Geometric Sans 4" charset="0"/>
              </a:rPr>
              <a:t>*2023 Food and Health </a:t>
            </a:r>
            <a:r>
              <a:rPr lang="en-US" sz="1200" i="1" dirty="0">
                <a:latin typeface="Hurme Geometric Sans 4" panose="020B0500020000000000" pitchFamily="34" charset="77"/>
                <a:ea typeface="Hurme Geometric Sans 4" charset="0"/>
                <a:cs typeface="Hurme Geometric Sans 4" charset="0"/>
              </a:rPr>
              <a:t>Survey, International Food Information Council</a:t>
            </a:r>
            <a:endParaRPr lang="en-US" sz="1200" i="1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A3FA435-31B9-A1B3-7CF2-6CC50B25A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919"/>
          <a:stretch/>
        </p:blipFill>
        <p:spPr>
          <a:xfrm>
            <a:off x="5570483" y="0"/>
            <a:ext cx="35735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1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A0DCDAD-BDCB-F941-BF21-587C0C8A30F0}"/>
              </a:ext>
            </a:extLst>
          </p:cNvPr>
          <p:cNvSpPr txBox="1">
            <a:spLocks/>
          </p:cNvSpPr>
          <p:nvPr/>
        </p:nvSpPr>
        <p:spPr>
          <a:xfrm>
            <a:off x="516465" y="1115752"/>
            <a:ext cx="4904031" cy="1689462"/>
          </a:xfrm>
        </p:spPr>
        <p:txBody>
          <a:bodyPr>
            <a:noAutofit/>
          </a:bodyPr>
          <a:lstStyle>
            <a:lvl1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6A5C4B"/>
                </a:solidFill>
                <a:latin typeface="Gotham Book"/>
                <a:ea typeface="ＭＳ Ｐゴシック" charset="0"/>
                <a:cs typeface="Gotham Book"/>
              </a:defRPr>
            </a:lvl1pPr>
            <a:lvl2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2pPr>
            <a:lvl3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3pPr>
            <a:lvl4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4pPr>
            <a:lvl5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5pPr>
            <a:lvl6pPr marL="4572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6pPr>
            <a:lvl7pPr marL="9144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7pPr>
            <a:lvl8pPr marL="13716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8pPr>
            <a:lvl9pPr marL="18288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  <a:latin typeface="Hurme Geometric Sans 4" charset="0"/>
                <a:ea typeface="Hurme Geometric Sans 4" charset="0"/>
                <a:cs typeface="Hurme Geometric Sans 4" charset="0"/>
              </a:rPr>
              <a:t>4. Quality Assurance</a:t>
            </a:r>
          </a:p>
          <a:p>
            <a:r>
              <a:rPr lang="en-US" sz="1800" dirty="0">
                <a:solidFill>
                  <a:srgbClr val="5B4F44"/>
                </a:solidFill>
                <a:effectLst/>
                <a:latin typeface="Hurme Geometric Sans 4" panose="020B0500020000000000" pitchFamily="34" charset="77"/>
              </a:rPr>
              <a:t>A combination of synthetic honey public relations and overseas news has cast shadows over the honey industry. </a:t>
            </a:r>
            <a:r>
              <a:rPr lang="en-US" sz="1800" dirty="0">
                <a:solidFill>
                  <a:srgbClr val="5B4F44"/>
                </a:solidFill>
                <a:latin typeface="Hurme Geometric Sans 4" panose="020B0500020000000000" pitchFamily="34" charset="77"/>
              </a:rPr>
              <a:t>Be prepared to talk about:</a:t>
            </a:r>
            <a:endParaRPr lang="en-US" sz="1800" dirty="0">
              <a:solidFill>
                <a:srgbClr val="5B4F44"/>
              </a:solidFill>
              <a:effectLst/>
              <a:latin typeface="Hurme Geometric Sans 4" panose="020B0500020000000000" pitchFamily="34" charset="77"/>
            </a:endParaRPr>
          </a:p>
          <a:p>
            <a:endParaRPr lang="en-US" sz="1800" dirty="0">
              <a:solidFill>
                <a:srgbClr val="5B4F44"/>
              </a:solidFill>
              <a:latin typeface="Hurme Geometric Sans 4" panose="020B0500020000000000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4F44"/>
                </a:solidFill>
                <a:effectLst/>
                <a:latin typeface="Hurme Geometric Sans 4" panose="020B0500020000000000" pitchFamily="34" charset="77"/>
              </a:rPr>
              <a:t>Food safety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4F44"/>
                </a:solidFill>
                <a:latin typeface="Hurme Geometric Sans 4" panose="020B0500020000000000" pitchFamily="34" charset="77"/>
                <a:ea typeface="Hurme Geometric Sans 4" charset="0"/>
                <a:cs typeface="Hurme Geometric Sans 4" charset="0"/>
              </a:rPr>
              <a:t>Purity of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4F44"/>
                </a:solidFill>
                <a:latin typeface="Hurme Geometric Sans 4" panose="020B0500020000000000" pitchFamily="34" charset="77"/>
                <a:ea typeface="Hurme Geometric Sans 4" charset="0"/>
                <a:cs typeface="Hurme Geometric Sans 4" charset="0"/>
              </a:rPr>
              <a:t>Traceability and origin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4F44"/>
                </a:solidFill>
                <a:latin typeface="Hurme Geometric Sans 4" panose="020B0500020000000000" pitchFamily="34" charset="77"/>
                <a:ea typeface="Hurme Geometric Sans 4" charset="0"/>
                <a:cs typeface="Hurme Geometric Sans 4" charset="0"/>
              </a:rPr>
              <a:t>Testing</a:t>
            </a:r>
            <a:endParaRPr lang="en-US" sz="1800" dirty="0">
              <a:solidFill>
                <a:schemeClr val="tx1"/>
              </a:solidFill>
              <a:latin typeface="Hurme Geometric Sans 4" panose="020B0500020000000000" pitchFamily="34" charset="77"/>
              <a:ea typeface="Hurme Geometric Sans 4" charset="0"/>
              <a:cs typeface="Hurme Geometric Sans 4" charset="0"/>
            </a:endParaRPr>
          </a:p>
        </p:txBody>
      </p:sp>
      <p:pic>
        <p:nvPicPr>
          <p:cNvPr id="2" name="Picture 1" descr="A close up of a jar of honey&#10;&#10;Description automatically generated with low confidence">
            <a:extLst>
              <a:ext uri="{FF2B5EF4-FFF2-40B4-BE49-F238E27FC236}">
                <a16:creationId xmlns:a16="http://schemas.microsoft.com/office/drawing/2014/main" id="{3E7497AA-4896-1C84-F1AE-80011E0A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668" y="1524001"/>
            <a:ext cx="3121741" cy="28062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picture containing font, graphics, logo, text&#10;&#10;Description automatically generated">
            <a:extLst>
              <a:ext uri="{FF2B5EF4-FFF2-40B4-BE49-F238E27FC236}">
                <a16:creationId xmlns:a16="http://schemas.microsoft.com/office/drawing/2014/main" id="{9F479820-48CE-DAB6-26C9-799BAF492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668" y="712959"/>
            <a:ext cx="1825745" cy="61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3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A0DCDAD-BDCB-F941-BF21-587C0C8A30F0}"/>
              </a:ext>
            </a:extLst>
          </p:cNvPr>
          <p:cNvSpPr txBox="1">
            <a:spLocks/>
          </p:cNvSpPr>
          <p:nvPr/>
        </p:nvSpPr>
        <p:spPr>
          <a:xfrm>
            <a:off x="516465" y="882288"/>
            <a:ext cx="8111070" cy="1689462"/>
          </a:xfrm>
        </p:spPr>
        <p:txBody>
          <a:bodyPr>
            <a:noAutofit/>
          </a:bodyPr>
          <a:lstStyle>
            <a:lvl1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6A5C4B"/>
                </a:solidFill>
                <a:latin typeface="Gotham Book"/>
                <a:ea typeface="ＭＳ Ｐゴシック" charset="0"/>
                <a:cs typeface="Gotham Book"/>
              </a:defRPr>
            </a:lvl1pPr>
            <a:lvl2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2pPr>
            <a:lvl3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3pPr>
            <a:lvl4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4pPr>
            <a:lvl5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5pPr>
            <a:lvl6pPr marL="4572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6pPr>
            <a:lvl7pPr marL="9144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7pPr>
            <a:lvl8pPr marL="13716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8pPr>
            <a:lvl9pPr marL="18288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  <a:latin typeface="Hurme Geometric Sans 4" charset="0"/>
                <a:ea typeface="Hurme Geometric Sans 4" charset="0"/>
                <a:cs typeface="Hurme Geometric Sans 4" charset="0"/>
              </a:rPr>
              <a:t>5. Supply Stability</a:t>
            </a:r>
          </a:p>
          <a:p>
            <a:r>
              <a:rPr lang="en-US" sz="1800" dirty="0">
                <a:solidFill>
                  <a:srgbClr val="5B4F44"/>
                </a:solidFill>
                <a:effectLst/>
                <a:latin typeface="Hurme Geometric Sans 4" panose="020B0500020000000000" pitchFamily="34" charset="77"/>
              </a:rPr>
              <a:t>38% of food and beverage manufacturers say “Stability of Supply” is the top decision criteria when choosing sweeteners. And, according to these same manufacturers, “Availability” is the main barrier to honey </a:t>
            </a:r>
            <a:r>
              <a:rPr lang="en-US" sz="1800" dirty="0">
                <a:solidFill>
                  <a:srgbClr val="5B4F44"/>
                </a:solidFill>
                <a:latin typeface="Hurme Geometric Sans 4" panose="020B0500020000000000" pitchFamily="34" charset="77"/>
              </a:rPr>
              <a:t>usage. </a:t>
            </a:r>
            <a:endParaRPr lang="en-US" sz="1800" dirty="0">
              <a:solidFill>
                <a:srgbClr val="5B4F44"/>
              </a:solidFill>
              <a:effectLst/>
              <a:latin typeface="Hurme Geometric Sans 4" panose="020B0500020000000000" pitchFamily="34" charset="77"/>
            </a:endParaRPr>
          </a:p>
          <a:p>
            <a:endParaRPr lang="en-US" sz="1800" dirty="0">
              <a:solidFill>
                <a:srgbClr val="5B4F44"/>
              </a:solidFill>
              <a:latin typeface="Hurme Geometric Sans 4" panose="020B0500020000000000" pitchFamily="34" charset="77"/>
              <a:ea typeface="Hurme Geometric Sans 4" charset="0"/>
              <a:cs typeface="Hurme Geometric Sans 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Hurme Geometric Sans 4" panose="020B0500020000000000" pitchFamily="34" charset="77"/>
              <a:ea typeface="Hurme Geometric Sans 4" charset="0"/>
              <a:cs typeface="Hurme Geometric Sans 4" charset="0"/>
            </a:endParaRPr>
          </a:p>
        </p:txBody>
      </p:sp>
      <p:pic>
        <p:nvPicPr>
          <p:cNvPr id="3" name="Picture 2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C9C6BF38-215A-CABF-3434-519D5B715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0"/>
          <a:stretch/>
        </p:blipFill>
        <p:spPr>
          <a:xfrm>
            <a:off x="516465" y="2571750"/>
            <a:ext cx="7309945" cy="163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13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4EB227-815A-2963-B5CD-19B05682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546"/>
            <a:ext cx="9117105" cy="40896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000" b="1" dirty="0">
                <a:latin typeface="Hurme Geometric Sans 4" panose="020B0500020000000000" pitchFamily="34" charset="77"/>
              </a:rPr>
              <a:t>Email questions to </a:t>
            </a:r>
            <a:r>
              <a:rPr lang="en-US" sz="5000" b="1" dirty="0" err="1">
                <a:latin typeface="Hurme Geometric Sans 4" panose="020B0500020000000000" pitchFamily="34" charset="77"/>
              </a:rPr>
              <a:t>keith@honey.com</a:t>
            </a:r>
            <a:endParaRPr lang="en-US" sz="5000" dirty="0">
              <a:latin typeface="Hurme Geometric Sans 4" panose="020B050002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15451726"/>
      </p:ext>
    </p:extLst>
  </p:cSld>
  <p:clrMapOvr>
    <a:masterClrMapping/>
  </p:clrMapOvr>
</p:sld>
</file>

<file path=ppt/theme/theme1.xml><?xml version="1.0" encoding="utf-8"?>
<a:theme xmlns:a="http://schemas.openxmlformats.org/drawingml/2006/main" name="SRG_Cherry_Template_R1">
  <a:themeElements>
    <a:clrScheme name="Custom 3">
      <a:dk1>
        <a:srgbClr val="FFFFFF"/>
      </a:dk1>
      <a:lt1>
        <a:srgbClr val="543C2E"/>
      </a:lt1>
      <a:dk2>
        <a:srgbClr val="FFFFFF"/>
      </a:dk2>
      <a:lt2>
        <a:srgbClr val="A7A9AC"/>
      </a:lt2>
      <a:accent1>
        <a:srgbClr val="FFFFFF"/>
      </a:accent1>
      <a:accent2>
        <a:srgbClr val="FFC22E"/>
      </a:accent2>
      <a:accent3>
        <a:srgbClr val="933750"/>
      </a:accent3>
      <a:accent4>
        <a:srgbClr val="E97724"/>
      </a:accent4>
      <a:accent5>
        <a:srgbClr val="AF4561"/>
      </a:accent5>
      <a:accent6>
        <a:srgbClr val="62BB46"/>
      </a:accent6>
      <a:hlink>
        <a:srgbClr val="543C2E"/>
      </a:hlink>
      <a:folHlink>
        <a:srgbClr val="EEEDE6"/>
      </a:folHlink>
    </a:clrScheme>
    <a:fontScheme name="SRG PRESENTATION FONT">
      <a:majorFont>
        <a:latin typeface="Gotham Light"/>
        <a:ea typeface=""/>
        <a:cs typeface=""/>
      </a:majorFont>
      <a:minorFont>
        <a:latin typeface="Gotham Book"/>
        <a:ea typeface=""/>
        <a:cs typeface="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RG_TEMP_WIDESCREEN_8_2012">
  <a:themeElements>
    <a:clrScheme name="SRG Brand 2014">
      <a:dk1>
        <a:srgbClr val="FFFFFF"/>
      </a:dk1>
      <a:lt1>
        <a:srgbClr val="5C4F47"/>
      </a:lt1>
      <a:dk2>
        <a:srgbClr val="FFFFFF"/>
      </a:dk2>
      <a:lt2>
        <a:srgbClr val="A7A9AC"/>
      </a:lt2>
      <a:accent1>
        <a:srgbClr val="FFFFFF"/>
      </a:accent1>
      <a:accent2>
        <a:srgbClr val="A8B307"/>
      </a:accent2>
      <a:accent3>
        <a:srgbClr val="CB2A1A"/>
      </a:accent3>
      <a:accent4>
        <a:srgbClr val="730050"/>
      </a:accent4>
      <a:accent5>
        <a:srgbClr val="3585A5"/>
      </a:accent5>
      <a:accent6>
        <a:srgbClr val="0D6740"/>
      </a:accent6>
      <a:hlink>
        <a:srgbClr val="000000"/>
      </a:hlink>
      <a:folHlink>
        <a:srgbClr val="EEEDE6"/>
      </a:folHlink>
    </a:clrScheme>
    <a:fontScheme name="SRG PRESENTATION FONT">
      <a:majorFont>
        <a:latin typeface="Gotham Light"/>
        <a:ea typeface=""/>
        <a:cs typeface=""/>
      </a:majorFont>
      <a:minorFont>
        <a:latin typeface="Gotham Book"/>
        <a:ea typeface=""/>
        <a:cs typeface="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SRG_TEMP_WIDESCREEN_8_2012">
  <a:themeElements>
    <a:clrScheme name="Custom 2">
      <a:dk1>
        <a:srgbClr val="FFFFFF"/>
      </a:dk1>
      <a:lt1>
        <a:srgbClr val="6A5C4B"/>
      </a:lt1>
      <a:dk2>
        <a:srgbClr val="FFFFFF"/>
      </a:dk2>
      <a:lt2>
        <a:srgbClr val="7BA359"/>
      </a:lt2>
      <a:accent1>
        <a:srgbClr val="A9D781"/>
      </a:accent1>
      <a:accent2>
        <a:srgbClr val="3766B0"/>
      </a:accent2>
      <a:accent3>
        <a:srgbClr val="E7CF00"/>
      </a:accent3>
      <a:accent4>
        <a:srgbClr val="EF7727"/>
      </a:accent4>
      <a:accent5>
        <a:srgbClr val="DC4915"/>
      </a:accent5>
      <a:accent6>
        <a:srgbClr val="8B0E04"/>
      </a:accent6>
      <a:hlink>
        <a:srgbClr val="5BB7A4"/>
      </a:hlink>
      <a:folHlink>
        <a:srgbClr val="EEEDE6"/>
      </a:folHlink>
    </a:clrScheme>
    <a:fontScheme name="SRG PRESENTATION FONT">
      <a:majorFont>
        <a:latin typeface="Gotham Light"/>
        <a:ea typeface=""/>
        <a:cs typeface=""/>
      </a:majorFont>
      <a:minorFont>
        <a:latin typeface="Gotham Book"/>
        <a:ea typeface=""/>
        <a:cs typeface="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0_SRG_TEMP_WIDESCREEN_8_2012">
  <a:themeElements>
    <a:clrScheme name="Custom 2">
      <a:dk1>
        <a:srgbClr val="FFFFFF"/>
      </a:dk1>
      <a:lt1>
        <a:srgbClr val="6A5C4B"/>
      </a:lt1>
      <a:dk2>
        <a:srgbClr val="FFFFFF"/>
      </a:dk2>
      <a:lt2>
        <a:srgbClr val="7BA359"/>
      </a:lt2>
      <a:accent1>
        <a:srgbClr val="A9D781"/>
      </a:accent1>
      <a:accent2>
        <a:srgbClr val="3766B0"/>
      </a:accent2>
      <a:accent3>
        <a:srgbClr val="E7CF00"/>
      </a:accent3>
      <a:accent4>
        <a:srgbClr val="EF7727"/>
      </a:accent4>
      <a:accent5>
        <a:srgbClr val="DC4915"/>
      </a:accent5>
      <a:accent6>
        <a:srgbClr val="8B0E04"/>
      </a:accent6>
      <a:hlink>
        <a:srgbClr val="5BB7A4"/>
      </a:hlink>
      <a:folHlink>
        <a:srgbClr val="EEEDE6"/>
      </a:folHlink>
    </a:clrScheme>
    <a:fontScheme name="SRG PRESENTATION FONT">
      <a:majorFont>
        <a:latin typeface="Gotham Light"/>
        <a:ea typeface=""/>
        <a:cs typeface=""/>
      </a:majorFont>
      <a:minorFont>
        <a:latin typeface="Gotham Book"/>
        <a:ea typeface=""/>
        <a:cs typeface="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SRG_TEMP_WIDESCREEN_8_2012">
  <a:themeElements>
    <a:clrScheme name="SRG Brand 2014">
      <a:dk1>
        <a:srgbClr val="FFFFFF"/>
      </a:dk1>
      <a:lt1>
        <a:srgbClr val="5C4F47"/>
      </a:lt1>
      <a:dk2>
        <a:srgbClr val="FFFFFF"/>
      </a:dk2>
      <a:lt2>
        <a:srgbClr val="A7A9AC"/>
      </a:lt2>
      <a:accent1>
        <a:srgbClr val="FFFFFF"/>
      </a:accent1>
      <a:accent2>
        <a:srgbClr val="A8B307"/>
      </a:accent2>
      <a:accent3>
        <a:srgbClr val="CB2A1A"/>
      </a:accent3>
      <a:accent4>
        <a:srgbClr val="730050"/>
      </a:accent4>
      <a:accent5>
        <a:srgbClr val="3585A5"/>
      </a:accent5>
      <a:accent6>
        <a:srgbClr val="0D6740"/>
      </a:accent6>
      <a:hlink>
        <a:srgbClr val="000000"/>
      </a:hlink>
      <a:folHlink>
        <a:srgbClr val="EEEDE6"/>
      </a:folHlink>
    </a:clrScheme>
    <a:fontScheme name="SRG PRESENTATION FONT">
      <a:majorFont>
        <a:latin typeface="Gotham Light"/>
        <a:ea typeface=""/>
        <a:cs typeface=""/>
      </a:majorFont>
      <a:minorFont>
        <a:latin typeface="Gotham Book"/>
        <a:ea typeface=""/>
        <a:cs typeface="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SRG_rorshach_final</Template>
  <TotalTime>9565</TotalTime>
  <Words>254</Words>
  <Application>Microsoft Macintosh PowerPoint</Application>
  <PresentationFormat>On-screen Show (16:9)</PresentationFormat>
  <Paragraphs>34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Arial</vt:lpstr>
      <vt:lpstr>Calibri</vt:lpstr>
      <vt:lpstr>Gotham Book</vt:lpstr>
      <vt:lpstr>HeartAndSoul</vt:lpstr>
      <vt:lpstr>Hurme Geometric Sans 4</vt:lpstr>
      <vt:lpstr>HurmeGeometricSans4 Light</vt:lpstr>
      <vt:lpstr>HurmeGeometricSans4 Regular</vt:lpstr>
      <vt:lpstr>HurmeGeometricSans4-Light</vt:lpstr>
      <vt:lpstr>HurmeGeometricSans4-SemiBold</vt:lpstr>
      <vt:lpstr>HurmeGeometricSans4-Thin</vt:lpstr>
      <vt:lpstr>Lucida Grande</vt:lpstr>
      <vt:lpstr>SRG_Cherry_Template_R1</vt:lpstr>
      <vt:lpstr>SRG_TEMP_WIDESCREEN_8_2012</vt:lpstr>
      <vt:lpstr>8_SRG_TEMP_WIDESCREEN_8_2012</vt:lpstr>
      <vt:lpstr>10_SRG_TEMP_WIDESCREEN_8_2012</vt:lpstr>
      <vt:lpstr>5_SRG_TEMP_WIDESCREEN_8_2012</vt:lpstr>
      <vt:lpstr>5 Things Food &amp; Beverage Manufacturers Want from Their Honey Supplier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Email questions to keith@honey.com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| AWESOME PRESENTATION  FEBRUARY 2014</dc:title>
  <dc:subject/>
  <dc:creator>David Aragon</dc:creator>
  <cp:keywords/>
  <dc:description/>
  <cp:lastModifiedBy>Keith Seiz</cp:lastModifiedBy>
  <cp:revision>374</cp:revision>
  <cp:lastPrinted>2017-05-05T14:38:04Z</cp:lastPrinted>
  <dcterms:created xsi:type="dcterms:W3CDTF">2015-12-18T03:54:44Z</dcterms:created>
  <dcterms:modified xsi:type="dcterms:W3CDTF">2023-05-23T15:39:32Z</dcterms:modified>
  <cp:category/>
</cp:coreProperties>
</file>